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Instrument Sans Medium" pitchFamily="2" charset="0"/>
      <p:regular r:id="rId19"/>
    </p:embeddedFont>
    <p:embeddedFont>
      <p:font typeface="Open Sans" panose="020000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562D4-D4D4-144A-B58E-16D46B9F2255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7BE6E-A3F1-F44A-B7F0-4FE58FBDBF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2203" y="3373209"/>
            <a:ext cx="7556421" cy="744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PRADUMN ATUL GHADGE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D-53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D2 BATCH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WEB DEVELOPMENT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IN" sz="4450" dirty="0">
                <a:solidFill>
                  <a:schemeClr val="bg2"/>
                </a:solidFill>
              </a:rPr>
              <a:t>MENTOR- MANISHA KHADSE MA’AM</a:t>
            </a: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n-IN" sz="445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chemeClr val="bg2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516647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 altLang="en-US"/>
          </a:p>
        </p:txBody>
      </p:sp>
      <p:sp>
        <p:nvSpPr>
          <p:cNvPr id="6" name="Text 2"/>
          <p:cNvSpPr/>
          <p:nvPr/>
        </p:nvSpPr>
        <p:spPr>
          <a:xfrm>
            <a:off x="6756440" y="5173702"/>
            <a:ext cx="1722001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7" name="Text Box 6"/>
          <p:cNvSpPr txBox="1"/>
          <p:nvPr/>
        </p:nvSpPr>
        <p:spPr>
          <a:xfrm>
            <a:off x="13836650" y="7930515"/>
            <a:ext cx="546862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/>
          </a:p>
        </p:txBody>
      </p:sp>
      <p:sp>
        <p:nvSpPr>
          <p:cNvPr id="8" name="Rectangles 7"/>
          <p:cNvSpPr/>
          <p:nvPr/>
        </p:nvSpPr>
        <p:spPr>
          <a:xfrm>
            <a:off x="12559030" y="7485380"/>
            <a:ext cx="2071370" cy="74422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9A790-F84F-D43E-D91B-49585964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9144000" cy="3031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25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Integrated Development Environments (IDEs)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 and editing code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768322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800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Debugger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290536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Finding and fixing errors in code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47228"/>
            <a:ext cx="360807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8014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969443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the build process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42021" y="5447228"/>
            <a:ext cx="360818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5128498" y="64790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42021" y="6969443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changes to code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8C04B-F09F-7B55-9B3D-BF737C9A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E06D2-24EE-CF93-FBD4-0D2091C7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80F0D5-6961-30FC-59D0-0D12B68F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BA342-C27B-D955-1646-6E80580D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B554E-C03A-1D14-7151-3117AE1D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E2144-E49F-9D6C-6517-84578D3A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06988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Developer Role and Responsibilities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and Maintaining Websites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Design, development, and deployment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Troubleshooting and Debugging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Fixing errors and ensuring smooth functionality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3483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Collaborating with Teams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with designers, project managers, and clients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754610" y="7673340"/>
            <a:ext cx="1816735" cy="50228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Front-end, Back-end, and Full-stack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 (UI) and user experience (UX)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Back-end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logic, databases, and security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Full-stack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Expertise in both front-end and back-end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the Internet Works: Web Servers and Clients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User's browser sends a request for a web page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server processes the request and sends back the page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interprets the response and displays the web page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 and Web Page Fundamentals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5" name="Text 2"/>
          <p:cNvSpPr/>
          <p:nvPr/>
        </p:nvSpPr>
        <p:spPr>
          <a:xfrm>
            <a:off x="6469142" y="3749040"/>
            <a:ext cx="13239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Collection of web pages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9" name="Text 6"/>
          <p:cNvSpPr/>
          <p:nvPr/>
        </p:nvSpPr>
        <p:spPr>
          <a:xfrm>
            <a:off x="10333196" y="3749040"/>
            <a:ext cx="18752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Page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 document on the internet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3" name="Text 10"/>
          <p:cNvSpPr/>
          <p:nvPr/>
        </p:nvSpPr>
        <p:spPr>
          <a:xfrm>
            <a:off x="6437114" y="5447228"/>
            <a:ext cx="19633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Human-readable address of a website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7" name="Text 14"/>
          <p:cNvSpPr/>
          <p:nvPr/>
        </p:nvSpPr>
        <p:spPr>
          <a:xfrm>
            <a:off x="10323671" y="5447228"/>
            <a:ext cx="2065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852636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address of a web page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818745" y="7726680"/>
            <a:ext cx="1763395" cy="50292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227903"/>
            <a:ext cx="8326517" cy="6409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Browsers and How They Work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828" y="5871091"/>
            <a:ext cx="13194744" cy="22860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5" name="Shape 2"/>
          <p:cNvSpPr/>
          <p:nvPr/>
        </p:nvSpPr>
        <p:spPr>
          <a:xfrm>
            <a:off x="3283744" y="5153263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6" name="Shape 3"/>
          <p:cNvSpPr/>
          <p:nvPr/>
        </p:nvSpPr>
        <p:spPr>
          <a:xfrm>
            <a:off x="3064431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7" name="Text 4"/>
          <p:cNvSpPr/>
          <p:nvPr/>
        </p:nvSpPr>
        <p:spPr>
          <a:xfrm>
            <a:off x="3235285" y="5717262"/>
            <a:ext cx="119658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13228" y="4176474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2853" y="4619982"/>
            <a:ext cx="4744760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types a URL into the browser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63722" y="5871091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11" name="Shape 8"/>
          <p:cNvSpPr/>
          <p:nvPr/>
        </p:nvSpPr>
        <p:spPr>
          <a:xfrm>
            <a:off x="5744408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2" name="Text 9"/>
          <p:cNvSpPr/>
          <p:nvPr/>
        </p:nvSpPr>
        <p:spPr>
          <a:xfrm>
            <a:off x="5890379" y="5717262"/>
            <a:ext cx="169545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693087" y="6794063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602712" y="7237571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connects to the web server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3699" y="5153263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16" name="Shape 13"/>
          <p:cNvSpPr/>
          <p:nvPr/>
        </p:nvSpPr>
        <p:spPr>
          <a:xfrm>
            <a:off x="8424386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17" name="Text 14"/>
          <p:cNvSpPr/>
          <p:nvPr/>
        </p:nvSpPr>
        <p:spPr>
          <a:xfrm>
            <a:off x="8566309" y="5717262"/>
            <a:ext cx="177522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73064" y="4176474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Retrieval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282690" y="4619982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downloads the web page's HTML code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323677" y="5871091"/>
            <a:ext cx="22860" cy="717828"/>
          </a:xfrm>
          <a:prstGeom prst="roundRect">
            <a:avLst>
              <a:gd name="adj" fmla="val 134595"/>
            </a:avLst>
          </a:prstGeom>
          <a:solidFill>
            <a:srgbClr val="575757"/>
          </a:solidFill>
        </p:spPr>
      </p:sp>
      <p:sp>
        <p:nvSpPr>
          <p:cNvPr id="21" name="Shape 18"/>
          <p:cNvSpPr/>
          <p:nvPr/>
        </p:nvSpPr>
        <p:spPr>
          <a:xfrm>
            <a:off x="11104364" y="5640348"/>
            <a:ext cx="461486" cy="461486"/>
          </a:xfrm>
          <a:prstGeom prst="roundRect">
            <a:avLst>
              <a:gd name="adj" fmla="val 6667"/>
            </a:avLst>
          </a:prstGeom>
          <a:solidFill>
            <a:srgbClr val="3E3E3E"/>
          </a:solidFill>
        </p:spPr>
      </p:sp>
      <p:sp>
        <p:nvSpPr>
          <p:cNvPr id="22" name="Text 19"/>
          <p:cNvSpPr/>
          <p:nvPr/>
        </p:nvSpPr>
        <p:spPr>
          <a:xfrm>
            <a:off x="11241762" y="5717262"/>
            <a:ext cx="186690" cy="307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53042" y="6794063"/>
            <a:ext cx="2564011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Rendering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8962668" y="7237571"/>
            <a:ext cx="47448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 renders the HTML, CSS, and JavaScript</a:t>
            </a:r>
            <a:endParaRPr lang="en-US" sz="1600" dirty="0"/>
          </a:p>
        </p:txBody>
      </p:sp>
      <p:sp>
        <p:nvSpPr>
          <p:cNvPr id="25" name="Rectangles 24"/>
          <p:cNvSpPr/>
          <p:nvPr/>
        </p:nvSpPr>
        <p:spPr>
          <a:xfrm>
            <a:off x="12617450" y="7759065"/>
            <a:ext cx="2012950" cy="40576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Hosting Basics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190" y="3267551"/>
            <a:ext cx="11025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56889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Hosting Provider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5688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your website files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211" y="4469249"/>
            <a:ext cx="15621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19516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Physical computer hosting your website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520" y="5832872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8796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8796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 address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1268896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Protocols: HTTP, HTML, CSS, JavaScript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Protocol for transferring data over the internet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and content of web pages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 and presentation of web pages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Interactivity and dynamic behavior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0287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APIs and Web Services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4" name="Text 2"/>
          <p:cNvSpPr/>
          <p:nvPr/>
        </p:nvSpPr>
        <p:spPr>
          <a:xfrm>
            <a:off x="1020604" y="2867501"/>
            <a:ext cx="11025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53698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(Application Programming Interface)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3698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of rules for software interaction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</p:spPr>
      </p:sp>
      <p:sp>
        <p:nvSpPr>
          <p:cNvPr id="9" name="Text 7"/>
          <p:cNvSpPr/>
          <p:nvPr/>
        </p:nvSpPr>
        <p:spPr>
          <a:xfrm>
            <a:off x="1020604" y="4287798"/>
            <a:ext cx="15621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Services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1468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components that communicate over the internet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</p:spPr>
      </p:sp>
      <p:sp>
        <p:nvSpPr>
          <p:cNvPr id="14" name="Text 12"/>
          <p:cNvSpPr/>
          <p:nvPr/>
        </p:nvSpPr>
        <p:spPr>
          <a:xfrm>
            <a:off x="1020604" y="5889546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Exchange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enable data exchange between different applications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573000" y="7480300"/>
            <a:ext cx="1956435" cy="630555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Microsoft Office PowerPoint</Application>
  <PresentationFormat>Custom</PresentationFormat>
  <Paragraphs>180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ghadgepradumn@gmail.com</cp:lastModifiedBy>
  <cp:revision>6</cp:revision>
  <dcterms:created xsi:type="dcterms:W3CDTF">2025-01-28T18:07:00Z</dcterms:created>
  <dcterms:modified xsi:type="dcterms:W3CDTF">2025-01-29T06:55:49Z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2E9FBE59146444ABB1335D149CE3C5FE_13</vt:lpwstr>
  </property>
  <property fmtid="{D5CDD505-2E9C-101B-9397-08002B2CF9AE}" pid="3" name="KSOProductBuildVer">
    <vt:lpwstr>2057-12.2.0.19805</vt:lpwstr>
  </property>
</Properties>
</file>